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sldIdLst>
    <p:sldId id="264" r:id="rId2"/>
    <p:sldId id="258" r:id="rId3"/>
    <p:sldId id="257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86F4275-2E89-4B91-9055-154B0B9CEEE5}">
          <p14:sldIdLst>
            <p14:sldId id="264"/>
            <p14:sldId id="258"/>
            <p14:sldId id="257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627ED-A304-4697-8C44-18E45D3D2B1A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34D3A-C8D4-483C-8695-507470E74D50}">
      <dgm:prSet/>
      <dgm:spPr/>
      <dgm:t>
        <a:bodyPr/>
        <a:lstStyle/>
        <a:p>
          <a:r>
            <a:rPr lang="en-US" dirty="0"/>
            <a:t>Managers &amp; Trainers </a:t>
          </a:r>
        </a:p>
      </dgm:t>
    </dgm:pt>
    <dgm:pt modelId="{9978A89C-C2F1-4241-807C-13619E6D6376}" type="parTrans" cxnId="{277179CE-E2F5-4733-8D23-9E37CACB7B9E}">
      <dgm:prSet/>
      <dgm:spPr/>
      <dgm:t>
        <a:bodyPr/>
        <a:lstStyle/>
        <a:p>
          <a:endParaRPr lang="en-US"/>
        </a:p>
      </dgm:t>
    </dgm:pt>
    <dgm:pt modelId="{1DECF9F5-40C0-4379-BCCE-7BCAAD54807B}" type="sibTrans" cxnId="{277179CE-E2F5-4733-8D23-9E37CACB7B9E}">
      <dgm:prSet/>
      <dgm:spPr/>
      <dgm:t>
        <a:bodyPr/>
        <a:lstStyle/>
        <a:p>
          <a:endParaRPr lang="en-US"/>
        </a:p>
      </dgm:t>
    </dgm:pt>
    <dgm:pt modelId="{C057D6ED-8F49-42DC-B8A7-C07F68F0F734}">
      <dgm:prSet/>
      <dgm:spPr/>
      <dgm:t>
        <a:bodyPr/>
        <a:lstStyle/>
        <a:p>
          <a:r>
            <a:rPr lang="en-US" dirty="0"/>
            <a:t>Provide the Resources, Support, Guidance, and leadership.</a:t>
          </a:r>
        </a:p>
      </dgm:t>
    </dgm:pt>
    <dgm:pt modelId="{131D11D9-3030-4E3B-8F84-0108E6497B2A}" type="parTrans" cxnId="{FB0FA082-3950-4822-951F-05A1A9548F18}">
      <dgm:prSet/>
      <dgm:spPr/>
      <dgm:t>
        <a:bodyPr/>
        <a:lstStyle/>
        <a:p>
          <a:endParaRPr lang="en-US"/>
        </a:p>
      </dgm:t>
    </dgm:pt>
    <dgm:pt modelId="{6E885013-4246-43E1-A818-2251A99C8FD2}" type="sibTrans" cxnId="{FB0FA082-3950-4822-951F-05A1A9548F18}">
      <dgm:prSet/>
      <dgm:spPr/>
      <dgm:t>
        <a:bodyPr/>
        <a:lstStyle/>
        <a:p>
          <a:endParaRPr lang="en-US"/>
        </a:p>
      </dgm:t>
    </dgm:pt>
    <dgm:pt modelId="{9845D52A-E054-4EB0-A5A3-32AE7DC6D645}">
      <dgm:prSet/>
      <dgm:spPr/>
      <dgm:t>
        <a:bodyPr/>
        <a:lstStyle/>
        <a:p>
          <a:r>
            <a:rPr lang="en-US" dirty="0"/>
            <a:t>Dispatchers </a:t>
          </a:r>
        </a:p>
      </dgm:t>
    </dgm:pt>
    <dgm:pt modelId="{952EE001-86C3-4022-96EE-ABDB540B8A78}" type="parTrans" cxnId="{B04C6215-C46D-4282-963F-02A26E25C8AB}">
      <dgm:prSet/>
      <dgm:spPr/>
      <dgm:t>
        <a:bodyPr/>
        <a:lstStyle/>
        <a:p>
          <a:endParaRPr lang="en-US"/>
        </a:p>
      </dgm:t>
    </dgm:pt>
    <dgm:pt modelId="{796364FD-7651-493A-AEE5-8DD45DF8EEAC}" type="sibTrans" cxnId="{B04C6215-C46D-4282-963F-02A26E25C8AB}">
      <dgm:prSet/>
      <dgm:spPr/>
      <dgm:t>
        <a:bodyPr/>
        <a:lstStyle/>
        <a:p>
          <a:endParaRPr lang="en-US"/>
        </a:p>
      </dgm:t>
    </dgm:pt>
    <dgm:pt modelId="{566C4A8F-CE66-4FF5-AF11-6C385F74A275}">
      <dgm:prSet/>
      <dgm:spPr/>
      <dgm:t>
        <a:bodyPr/>
        <a:lstStyle/>
        <a:p>
          <a:r>
            <a:rPr lang="en-US" dirty="0"/>
            <a:t>Communicate &amp; Transmit The Message. </a:t>
          </a:r>
        </a:p>
      </dgm:t>
    </dgm:pt>
    <dgm:pt modelId="{375C5A5E-5F04-4FE8-98F8-795867C18A18}" type="parTrans" cxnId="{66E8CE3C-459F-4648-B4D7-5039298A0E92}">
      <dgm:prSet/>
      <dgm:spPr/>
      <dgm:t>
        <a:bodyPr/>
        <a:lstStyle/>
        <a:p>
          <a:endParaRPr lang="en-US"/>
        </a:p>
      </dgm:t>
    </dgm:pt>
    <dgm:pt modelId="{E74B8A5E-78D9-4E5B-86E1-203DE271581F}" type="sibTrans" cxnId="{66E8CE3C-459F-4648-B4D7-5039298A0E92}">
      <dgm:prSet/>
      <dgm:spPr/>
      <dgm:t>
        <a:bodyPr/>
        <a:lstStyle/>
        <a:p>
          <a:endParaRPr lang="en-US"/>
        </a:p>
      </dgm:t>
    </dgm:pt>
    <dgm:pt modelId="{9AC77E87-FC4D-4F04-889B-73358514DC0D}">
      <dgm:prSet/>
      <dgm:spPr/>
      <dgm:t>
        <a:bodyPr/>
        <a:lstStyle/>
        <a:p>
          <a:r>
            <a:rPr lang="en-US" dirty="0"/>
            <a:t>Drivers </a:t>
          </a:r>
        </a:p>
      </dgm:t>
    </dgm:pt>
    <dgm:pt modelId="{B29F90F6-921F-42B9-A496-5D121F61821E}" type="parTrans" cxnId="{04774158-8FAB-47B4-A2EE-D3D3A7E958BE}">
      <dgm:prSet/>
      <dgm:spPr/>
      <dgm:t>
        <a:bodyPr/>
        <a:lstStyle/>
        <a:p>
          <a:endParaRPr lang="en-US"/>
        </a:p>
      </dgm:t>
    </dgm:pt>
    <dgm:pt modelId="{3A77AB9A-DF29-465E-A0A5-D4FA3D0C537F}" type="sibTrans" cxnId="{04774158-8FAB-47B4-A2EE-D3D3A7E958BE}">
      <dgm:prSet/>
      <dgm:spPr/>
      <dgm:t>
        <a:bodyPr/>
        <a:lstStyle/>
        <a:p>
          <a:endParaRPr lang="en-US"/>
        </a:p>
      </dgm:t>
    </dgm:pt>
    <dgm:pt modelId="{C2F0E5C9-2943-4A9B-872F-ECF6B159E9F4}">
      <dgm:prSet/>
      <dgm:spPr/>
      <dgm:t>
        <a:bodyPr/>
        <a:lstStyle/>
        <a:p>
          <a:r>
            <a:rPr lang="en-US" dirty="0"/>
            <a:t>Receive the message, act and achieve goals </a:t>
          </a:r>
        </a:p>
      </dgm:t>
    </dgm:pt>
    <dgm:pt modelId="{8FBB852D-32B7-4273-9DE3-951F1CFE69EC}" type="parTrans" cxnId="{F7608388-5A1F-4FE9-96E5-520EA7B1F725}">
      <dgm:prSet/>
      <dgm:spPr/>
      <dgm:t>
        <a:bodyPr/>
        <a:lstStyle/>
        <a:p>
          <a:endParaRPr lang="en-US"/>
        </a:p>
      </dgm:t>
    </dgm:pt>
    <dgm:pt modelId="{1A62CB6F-38D7-44F2-AFAB-0C4382E3DA24}" type="sibTrans" cxnId="{F7608388-5A1F-4FE9-96E5-520EA7B1F725}">
      <dgm:prSet/>
      <dgm:spPr/>
      <dgm:t>
        <a:bodyPr/>
        <a:lstStyle/>
        <a:p>
          <a:endParaRPr lang="en-US"/>
        </a:p>
      </dgm:t>
    </dgm:pt>
    <dgm:pt modelId="{6CF25E20-FB61-4AE9-A7D7-5BBF046E11F3}" type="pres">
      <dgm:prSet presAssocID="{08F627ED-A304-4697-8C44-18E45D3D2B1A}" presName="Name0" presStyleCnt="0">
        <dgm:presLayoutVars>
          <dgm:dir/>
          <dgm:animLvl val="lvl"/>
          <dgm:resizeHandles val="exact"/>
        </dgm:presLayoutVars>
      </dgm:prSet>
      <dgm:spPr/>
    </dgm:pt>
    <dgm:pt modelId="{A76AABB9-458E-4845-A104-5DCDD90EE440}" type="pres">
      <dgm:prSet presAssocID="{9AC77E87-FC4D-4F04-889B-73358514DC0D}" presName="boxAndChildren" presStyleCnt="0"/>
      <dgm:spPr/>
    </dgm:pt>
    <dgm:pt modelId="{D6670A94-95A7-49E9-9A68-CF6AFEDDF8DB}" type="pres">
      <dgm:prSet presAssocID="{9AC77E87-FC4D-4F04-889B-73358514DC0D}" presName="parentTextBox" presStyleLbl="alignNode1" presStyleIdx="0" presStyleCnt="3"/>
      <dgm:spPr/>
    </dgm:pt>
    <dgm:pt modelId="{68BFDA1E-F5A4-4E1C-A954-033A5D14F948}" type="pres">
      <dgm:prSet presAssocID="{9AC77E87-FC4D-4F04-889B-73358514DC0D}" presName="descendantBox" presStyleLbl="bgAccFollowNode1" presStyleIdx="0" presStyleCnt="3"/>
      <dgm:spPr/>
    </dgm:pt>
    <dgm:pt modelId="{96C8654D-D448-4685-B534-40A893F01136}" type="pres">
      <dgm:prSet presAssocID="{796364FD-7651-493A-AEE5-8DD45DF8EEAC}" presName="sp" presStyleCnt="0"/>
      <dgm:spPr/>
    </dgm:pt>
    <dgm:pt modelId="{ACC6F913-7C96-4A95-8D84-21FF18F7F865}" type="pres">
      <dgm:prSet presAssocID="{9845D52A-E054-4EB0-A5A3-32AE7DC6D645}" presName="arrowAndChildren" presStyleCnt="0"/>
      <dgm:spPr/>
    </dgm:pt>
    <dgm:pt modelId="{C9D37B44-67DA-484E-A1F6-F7958AB1FC9F}" type="pres">
      <dgm:prSet presAssocID="{9845D52A-E054-4EB0-A5A3-32AE7DC6D645}" presName="parentTextArrow" presStyleLbl="node1" presStyleIdx="0" presStyleCnt="0"/>
      <dgm:spPr/>
    </dgm:pt>
    <dgm:pt modelId="{03B95205-B8F4-49BB-9CA4-6178EED9732D}" type="pres">
      <dgm:prSet presAssocID="{9845D52A-E054-4EB0-A5A3-32AE7DC6D645}" presName="arrow" presStyleLbl="alignNode1" presStyleIdx="1" presStyleCnt="3"/>
      <dgm:spPr/>
    </dgm:pt>
    <dgm:pt modelId="{212A4410-9699-4442-9D1F-7037529FC995}" type="pres">
      <dgm:prSet presAssocID="{9845D52A-E054-4EB0-A5A3-32AE7DC6D645}" presName="descendantArrow" presStyleLbl="bgAccFollowNode1" presStyleIdx="1" presStyleCnt="3"/>
      <dgm:spPr/>
    </dgm:pt>
    <dgm:pt modelId="{0BD8A8FF-66B0-4D15-8721-6C650B44A718}" type="pres">
      <dgm:prSet presAssocID="{1DECF9F5-40C0-4379-BCCE-7BCAAD54807B}" presName="sp" presStyleCnt="0"/>
      <dgm:spPr/>
    </dgm:pt>
    <dgm:pt modelId="{CD31A685-95FC-4355-8A06-08F0E7C52A59}" type="pres">
      <dgm:prSet presAssocID="{5FC34D3A-C8D4-483C-8695-507470E74D50}" presName="arrowAndChildren" presStyleCnt="0"/>
      <dgm:spPr/>
    </dgm:pt>
    <dgm:pt modelId="{EFBC51BF-2BD8-4ECE-B9D4-D6C56A5D8607}" type="pres">
      <dgm:prSet presAssocID="{5FC34D3A-C8D4-483C-8695-507470E74D50}" presName="parentTextArrow" presStyleLbl="node1" presStyleIdx="0" presStyleCnt="0"/>
      <dgm:spPr/>
    </dgm:pt>
    <dgm:pt modelId="{BDC42A25-BD3B-406C-9C8F-F284F22B479C}" type="pres">
      <dgm:prSet presAssocID="{5FC34D3A-C8D4-483C-8695-507470E74D50}" presName="arrow" presStyleLbl="alignNode1" presStyleIdx="2" presStyleCnt="3"/>
      <dgm:spPr/>
    </dgm:pt>
    <dgm:pt modelId="{A4A4F041-5F05-4621-8111-22F4873EE11A}" type="pres">
      <dgm:prSet presAssocID="{5FC34D3A-C8D4-483C-8695-507470E74D50}" presName="descendantArrow" presStyleLbl="bgAccFollowNode1" presStyleIdx="2" presStyleCnt="3"/>
      <dgm:spPr/>
    </dgm:pt>
  </dgm:ptLst>
  <dgm:cxnLst>
    <dgm:cxn modelId="{411EE312-AFEB-47DF-B3EA-35062EF486E1}" type="presOf" srcId="{9845D52A-E054-4EB0-A5A3-32AE7DC6D645}" destId="{03B95205-B8F4-49BB-9CA4-6178EED9732D}" srcOrd="1" destOrd="0" presId="urn:microsoft.com/office/officeart/2016/7/layout/VerticalDownArrowProcess"/>
    <dgm:cxn modelId="{B04C6215-C46D-4282-963F-02A26E25C8AB}" srcId="{08F627ED-A304-4697-8C44-18E45D3D2B1A}" destId="{9845D52A-E054-4EB0-A5A3-32AE7DC6D645}" srcOrd="1" destOrd="0" parTransId="{952EE001-86C3-4022-96EE-ABDB540B8A78}" sibTransId="{796364FD-7651-493A-AEE5-8DD45DF8EEAC}"/>
    <dgm:cxn modelId="{22885033-21E5-417D-9010-006E6B87974C}" type="presOf" srcId="{C2F0E5C9-2943-4A9B-872F-ECF6B159E9F4}" destId="{68BFDA1E-F5A4-4E1C-A954-033A5D14F948}" srcOrd="0" destOrd="0" presId="urn:microsoft.com/office/officeart/2016/7/layout/VerticalDownArrowProcess"/>
    <dgm:cxn modelId="{66E8CE3C-459F-4648-B4D7-5039298A0E92}" srcId="{9845D52A-E054-4EB0-A5A3-32AE7DC6D645}" destId="{566C4A8F-CE66-4FF5-AF11-6C385F74A275}" srcOrd="0" destOrd="0" parTransId="{375C5A5E-5F04-4FE8-98F8-795867C18A18}" sibTransId="{E74B8A5E-78D9-4E5B-86E1-203DE271581F}"/>
    <dgm:cxn modelId="{868A7066-4E09-4CF1-BAC5-AD175F86FE30}" type="presOf" srcId="{C057D6ED-8F49-42DC-B8A7-C07F68F0F734}" destId="{A4A4F041-5F05-4621-8111-22F4873EE11A}" srcOrd="0" destOrd="0" presId="urn:microsoft.com/office/officeart/2016/7/layout/VerticalDownArrowProcess"/>
    <dgm:cxn modelId="{49C7474E-C46A-4E42-A441-A64C79DE6887}" type="presOf" srcId="{5FC34D3A-C8D4-483C-8695-507470E74D50}" destId="{EFBC51BF-2BD8-4ECE-B9D4-D6C56A5D8607}" srcOrd="0" destOrd="0" presId="urn:microsoft.com/office/officeart/2016/7/layout/VerticalDownArrowProcess"/>
    <dgm:cxn modelId="{39F5A750-4DB5-48A5-866A-4F5F8A866659}" type="presOf" srcId="{5FC34D3A-C8D4-483C-8695-507470E74D50}" destId="{BDC42A25-BD3B-406C-9C8F-F284F22B479C}" srcOrd="1" destOrd="0" presId="urn:microsoft.com/office/officeart/2016/7/layout/VerticalDownArrowProcess"/>
    <dgm:cxn modelId="{04774158-8FAB-47B4-A2EE-D3D3A7E958BE}" srcId="{08F627ED-A304-4697-8C44-18E45D3D2B1A}" destId="{9AC77E87-FC4D-4F04-889B-73358514DC0D}" srcOrd="2" destOrd="0" parTransId="{B29F90F6-921F-42B9-A496-5D121F61821E}" sibTransId="{3A77AB9A-DF29-465E-A0A5-D4FA3D0C537F}"/>
    <dgm:cxn modelId="{624E5B81-EE09-4309-9531-B5398FAB8934}" type="presOf" srcId="{566C4A8F-CE66-4FF5-AF11-6C385F74A275}" destId="{212A4410-9699-4442-9D1F-7037529FC995}" srcOrd="0" destOrd="0" presId="urn:microsoft.com/office/officeart/2016/7/layout/VerticalDownArrowProcess"/>
    <dgm:cxn modelId="{FB0FA082-3950-4822-951F-05A1A9548F18}" srcId="{5FC34D3A-C8D4-483C-8695-507470E74D50}" destId="{C057D6ED-8F49-42DC-B8A7-C07F68F0F734}" srcOrd="0" destOrd="0" parTransId="{131D11D9-3030-4E3B-8F84-0108E6497B2A}" sibTransId="{6E885013-4246-43E1-A818-2251A99C8FD2}"/>
    <dgm:cxn modelId="{F7608388-5A1F-4FE9-96E5-520EA7B1F725}" srcId="{9AC77E87-FC4D-4F04-889B-73358514DC0D}" destId="{C2F0E5C9-2943-4A9B-872F-ECF6B159E9F4}" srcOrd="0" destOrd="0" parTransId="{8FBB852D-32B7-4273-9DE3-951F1CFE69EC}" sibTransId="{1A62CB6F-38D7-44F2-AFAB-0C4382E3DA24}"/>
    <dgm:cxn modelId="{62F0A3A3-66EC-4D9A-9929-7B5AF4554AA9}" type="presOf" srcId="{08F627ED-A304-4697-8C44-18E45D3D2B1A}" destId="{6CF25E20-FB61-4AE9-A7D7-5BBF046E11F3}" srcOrd="0" destOrd="0" presId="urn:microsoft.com/office/officeart/2016/7/layout/VerticalDownArrowProcess"/>
    <dgm:cxn modelId="{267D22AE-8AC6-43CA-88E2-7F83195646ED}" type="presOf" srcId="{9845D52A-E054-4EB0-A5A3-32AE7DC6D645}" destId="{C9D37B44-67DA-484E-A1F6-F7958AB1FC9F}" srcOrd="0" destOrd="0" presId="urn:microsoft.com/office/officeart/2016/7/layout/VerticalDownArrowProcess"/>
    <dgm:cxn modelId="{277179CE-E2F5-4733-8D23-9E37CACB7B9E}" srcId="{08F627ED-A304-4697-8C44-18E45D3D2B1A}" destId="{5FC34D3A-C8D4-483C-8695-507470E74D50}" srcOrd="0" destOrd="0" parTransId="{9978A89C-C2F1-4241-807C-13619E6D6376}" sibTransId="{1DECF9F5-40C0-4379-BCCE-7BCAAD54807B}"/>
    <dgm:cxn modelId="{8BB43DD3-8472-4606-A7B9-80DF7F110D59}" type="presOf" srcId="{9AC77E87-FC4D-4F04-889B-73358514DC0D}" destId="{D6670A94-95A7-49E9-9A68-CF6AFEDDF8DB}" srcOrd="0" destOrd="0" presId="urn:microsoft.com/office/officeart/2016/7/layout/VerticalDownArrowProcess"/>
    <dgm:cxn modelId="{23D70D36-920E-4FD9-9596-700C8785BA88}" type="presParOf" srcId="{6CF25E20-FB61-4AE9-A7D7-5BBF046E11F3}" destId="{A76AABB9-458E-4845-A104-5DCDD90EE440}" srcOrd="0" destOrd="0" presId="urn:microsoft.com/office/officeart/2016/7/layout/VerticalDownArrowProcess"/>
    <dgm:cxn modelId="{D417D4BC-B61F-40DD-AB14-CAC8E74C1791}" type="presParOf" srcId="{A76AABB9-458E-4845-A104-5DCDD90EE440}" destId="{D6670A94-95A7-49E9-9A68-CF6AFEDDF8DB}" srcOrd="0" destOrd="0" presId="urn:microsoft.com/office/officeart/2016/7/layout/VerticalDownArrowProcess"/>
    <dgm:cxn modelId="{6F88FA47-C1FA-4B6E-B185-458A4C3C0AC4}" type="presParOf" srcId="{A76AABB9-458E-4845-A104-5DCDD90EE440}" destId="{68BFDA1E-F5A4-4E1C-A954-033A5D14F948}" srcOrd="1" destOrd="0" presId="urn:microsoft.com/office/officeart/2016/7/layout/VerticalDownArrowProcess"/>
    <dgm:cxn modelId="{79432CA1-1AEC-4017-AE7A-BFA93E877B54}" type="presParOf" srcId="{6CF25E20-FB61-4AE9-A7D7-5BBF046E11F3}" destId="{96C8654D-D448-4685-B534-40A893F01136}" srcOrd="1" destOrd="0" presId="urn:microsoft.com/office/officeart/2016/7/layout/VerticalDownArrowProcess"/>
    <dgm:cxn modelId="{5FDDD107-23C5-4A39-8F1C-B9BB9CE4C514}" type="presParOf" srcId="{6CF25E20-FB61-4AE9-A7D7-5BBF046E11F3}" destId="{ACC6F913-7C96-4A95-8D84-21FF18F7F865}" srcOrd="2" destOrd="0" presId="urn:microsoft.com/office/officeart/2016/7/layout/VerticalDownArrowProcess"/>
    <dgm:cxn modelId="{4A4C85A5-C798-470E-B0E1-FC116C065556}" type="presParOf" srcId="{ACC6F913-7C96-4A95-8D84-21FF18F7F865}" destId="{C9D37B44-67DA-484E-A1F6-F7958AB1FC9F}" srcOrd="0" destOrd="0" presId="urn:microsoft.com/office/officeart/2016/7/layout/VerticalDownArrowProcess"/>
    <dgm:cxn modelId="{E239B030-5792-4769-9EF6-3C133978B2F0}" type="presParOf" srcId="{ACC6F913-7C96-4A95-8D84-21FF18F7F865}" destId="{03B95205-B8F4-49BB-9CA4-6178EED9732D}" srcOrd="1" destOrd="0" presId="urn:microsoft.com/office/officeart/2016/7/layout/VerticalDownArrowProcess"/>
    <dgm:cxn modelId="{799721CE-9F0A-4ED8-8C9D-86FCCC85499F}" type="presParOf" srcId="{ACC6F913-7C96-4A95-8D84-21FF18F7F865}" destId="{212A4410-9699-4442-9D1F-7037529FC995}" srcOrd="2" destOrd="0" presId="urn:microsoft.com/office/officeart/2016/7/layout/VerticalDownArrowProcess"/>
    <dgm:cxn modelId="{88E627FB-5A33-4616-B527-A00EA52D6786}" type="presParOf" srcId="{6CF25E20-FB61-4AE9-A7D7-5BBF046E11F3}" destId="{0BD8A8FF-66B0-4D15-8721-6C650B44A718}" srcOrd="3" destOrd="0" presId="urn:microsoft.com/office/officeart/2016/7/layout/VerticalDownArrowProcess"/>
    <dgm:cxn modelId="{6277CEE3-299B-464E-940A-E58D0555399B}" type="presParOf" srcId="{6CF25E20-FB61-4AE9-A7D7-5BBF046E11F3}" destId="{CD31A685-95FC-4355-8A06-08F0E7C52A59}" srcOrd="4" destOrd="0" presId="urn:microsoft.com/office/officeart/2016/7/layout/VerticalDownArrowProcess"/>
    <dgm:cxn modelId="{98C0B9F6-CCC9-45BA-AD4E-9ED2FEE04B9E}" type="presParOf" srcId="{CD31A685-95FC-4355-8A06-08F0E7C52A59}" destId="{EFBC51BF-2BD8-4ECE-B9D4-D6C56A5D8607}" srcOrd="0" destOrd="0" presId="urn:microsoft.com/office/officeart/2016/7/layout/VerticalDownArrowProcess"/>
    <dgm:cxn modelId="{AE2D85AF-8CD7-44C9-921F-82FAE9813D48}" type="presParOf" srcId="{CD31A685-95FC-4355-8A06-08F0E7C52A59}" destId="{BDC42A25-BD3B-406C-9C8F-F284F22B479C}" srcOrd="1" destOrd="0" presId="urn:microsoft.com/office/officeart/2016/7/layout/VerticalDownArrowProcess"/>
    <dgm:cxn modelId="{2CEBF8E9-B1C3-45FA-A780-7CCEAC921D93}" type="presParOf" srcId="{CD31A685-95FC-4355-8A06-08F0E7C52A59}" destId="{A4A4F041-5F05-4621-8111-22F4873EE11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0A94-95A7-49E9-9A68-CF6AFEDDF8DB}">
      <dsp:nvSpPr>
        <dsp:cNvPr id="0" name=""/>
        <dsp:cNvSpPr/>
      </dsp:nvSpPr>
      <dsp:spPr>
        <a:xfrm>
          <a:off x="0" y="3158160"/>
          <a:ext cx="2236635" cy="103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69" tIns="170688" rIns="159069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Drivers </a:t>
          </a:r>
        </a:p>
      </dsp:txBody>
      <dsp:txXfrm>
        <a:off x="0" y="3158160"/>
        <a:ext cx="2236635" cy="1036578"/>
      </dsp:txXfrm>
    </dsp:sp>
    <dsp:sp modelId="{68BFDA1E-F5A4-4E1C-A954-033A5D14F948}">
      <dsp:nvSpPr>
        <dsp:cNvPr id="0" name=""/>
        <dsp:cNvSpPr/>
      </dsp:nvSpPr>
      <dsp:spPr>
        <a:xfrm>
          <a:off x="2236635" y="3158160"/>
          <a:ext cx="6709905" cy="103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09" tIns="241300" rIns="136109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Receive the message, act and achieve goals </a:t>
          </a:r>
        </a:p>
      </dsp:txBody>
      <dsp:txXfrm>
        <a:off x="2236635" y="3158160"/>
        <a:ext cx="6709905" cy="1036578"/>
      </dsp:txXfrm>
    </dsp:sp>
    <dsp:sp modelId="{03B95205-B8F4-49BB-9CA4-6178EED9732D}">
      <dsp:nvSpPr>
        <dsp:cNvPr id="0" name=""/>
        <dsp:cNvSpPr/>
      </dsp:nvSpPr>
      <dsp:spPr>
        <a:xfrm rot="10800000">
          <a:off x="0" y="1579451"/>
          <a:ext cx="2236635" cy="15942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69" tIns="170688" rIns="159069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Dispatchers </a:t>
          </a:r>
        </a:p>
      </dsp:txBody>
      <dsp:txXfrm rot="-10800000">
        <a:off x="0" y="1579451"/>
        <a:ext cx="2236635" cy="1036267"/>
      </dsp:txXfrm>
    </dsp:sp>
    <dsp:sp modelId="{212A4410-9699-4442-9D1F-7037529FC995}">
      <dsp:nvSpPr>
        <dsp:cNvPr id="0" name=""/>
        <dsp:cNvSpPr/>
      </dsp:nvSpPr>
      <dsp:spPr>
        <a:xfrm>
          <a:off x="2236635" y="1579451"/>
          <a:ext cx="6709905" cy="1036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09" tIns="241300" rIns="136109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Communicate &amp; Transmit The Message. </a:t>
          </a:r>
        </a:p>
      </dsp:txBody>
      <dsp:txXfrm>
        <a:off x="2236635" y="1579451"/>
        <a:ext cx="6709905" cy="1036267"/>
      </dsp:txXfrm>
    </dsp:sp>
    <dsp:sp modelId="{BDC42A25-BD3B-406C-9C8F-F284F22B479C}">
      <dsp:nvSpPr>
        <dsp:cNvPr id="0" name=""/>
        <dsp:cNvSpPr/>
      </dsp:nvSpPr>
      <dsp:spPr>
        <a:xfrm rot="10800000">
          <a:off x="0" y="741"/>
          <a:ext cx="2236635" cy="15942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69" tIns="170688" rIns="159069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Managers &amp; Trainers </a:t>
          </a:r>
        </a:p>
      </dsp:txBody>
      <dsp:txXfrm rot="-10800000">
        <a:off x="0" y="741"/>
        <a:ext cx="2236635" cy="1036267"/>
      </dsp:txXfrm>
    </dsp:sp>
    <dsp:sp modelId="{A4A4F041-5F05-4621-8111-22F4873EE11A}">
      <dsp:nvSpPr>
        <dsp:cNvPr id="0" name=""/>
        <dsp:cNvSpPr/>
      </dsp:nvSpPr>
      <dsp:spPr>
        <a:xfrm>
          <a:off x="2236635" y="741"/>
          <a:ext cx="6709905" cy="1036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09" tIns="241300" rIns="136109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 the Resources, Support, Guidance, and leadership.</a:t>
          </a:r>
        </a:p>
      </dsp:txBody>
      <dsp:txXfrm>
        <a:off x="2236635" y="741"/>
        <a:ext cx="6709905" cy="103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9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20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1191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07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48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5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7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542503"/>
            <a:ext cx="9184606" cy="1179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/>
              <a:t>Safety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6" y="5722373"/>
            <a:ext cx="9184605" cy="523305"/>
          </a:xfrm>
        </p:spPr>
        <p:txBody>
          <a:bodyPr>
            <a:normAutofit/>
          </a:bodyPr>
          <a:lstStyle/>
          <a:p>
            <a:r>
              <a:rPr lang="en-US" b="1"/>
              <a:t>The Empire Team Approach </a:t>
            </a:r>
          </a:p>
        </p:txBody>
      </p:sp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r="-1" b="21646"/>
          <a:stretch/>
        </p:blipFill>
        <p:spPr>
          <a:xfrm>
            <a:off x="635458" y="640080"/>
            <a:ext cx="918606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20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Roles &amp; Responsibilities of the Empire Team Members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13FC9B6-ED9E-4F51-A217-156DA0192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765533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               Safety Committee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DE0EFC-7795-4184-8EDC-D14085F6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Composed of 7 members.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Discussed most recent accidents.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Select the Employee of the Month.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We meet once a month.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Safety meetings topics.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F671C9B-9098-4064-B052-F4ACE8D0FF1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11404"/>
          <a:stretch>
            <a:fillRect/>
          </a:stretch>
        </p:blipFill>
        <p:spPr>
          <a:xfrm>
            <a:off x="6091916" y="2964277"/>
            <a:ext cx="5451627" cy="28300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3EA28A-1402-404A-B926-AB4445E8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SAFETY BOARD</a:t>
            </a:r>
            <a:br>
              <a:rPr lang="en-US"/>
            </a:b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DF1468-FD4F-4449-ACFB-ED1326B3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Days with no accident.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Days with no Injury.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Safety Message of the Day.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Promote Health.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Employee of the Month.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The Empire News Magazine</a:t>
            </a: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8" name="Picture Placeholder 17" descr="A picture containing green, table, sitting, store&#10;&#10;Description automatically generated">
            <a:extLst>
              <a:ext uri="{FF2B5EF4-FFF2-40B4-BE49-F238E27FC236}">
                <a16:creationId xmlns:a16="http://schemas.microsoft.com/office/drawing/2014/main" id="{AB40ED58-ED3A-46FC-8BF6-8DAF12CC85F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15418"/>
          <a:stretch/>
        </p:blipFill>
        <p:spPr>
          <a:xfrm>
            <a:off x="5766691" y="914400"/>
            <a:ext cx="6277007" cy="49677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/>
        </p:spPr>
      </p:pic>
      <p:sp>
        <p:nvSpPr>
          <p:cNvPr id="54" name="Rectangle 40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5E53A-04A9-402F-A2DB-49B279853810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0" y="130158"/>
            <a:ext cx="5151121" cy="983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100" dirty="0"/>
              <a:t>               SAFETY BINDER</a:t>
            </a:r>
          </a:p>
        </p:txBody>
      </p:sp>
      <p:pic>
        <p:nvPicPr>
          <p:cNvPr id="26" name="Picture Placeholder 2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5D8ECB3-DF8E-4163-8D5D-E8166027245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"/>
          <a:stretch/>
        </p:blipFill>
        <p:spPr>
          <a:xfrm>
            <a:off x="0" y="10"/>
            <a:ext cx="5151120" cy="68579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C5E53A-04A9-402F-A2DB-49B279853810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45CBE6-9981-450B-9D4E-F2FD96D4C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3040" y="1422400"/>
            <a:ext cx="5340697" cy="461964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*Record Keeping.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 Organized by service location.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 Signed Acknowledgements of drivers training &amp; safety meetings. *Handouts provided to drivers.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*Complete accident and injury report.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*OSHA requirements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*TLA’s Reports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*Employee handbook.</a:t>
            </a:r>
          </a:p>
        </p:txBody>
      </p:sp>
    </p:spTree>
    <p:extLst>
      <p:ext uri="{BB962C8B-B14F-4D97-AF65-F5344CB8AC3E}">
        <p14:creationId xmlns:p14="http://schemas.microsoft.com/office/powerpoint/2010/main" val="412732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DD61A-16E4-4103-898E-B6C1D109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65761"/>
            <a:ext cx="10347008" cy="558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66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rgbClr val="FFC000"/>
                </a:solidFill>
              </a:rPr>
              <a:t>“THE MOST IMPORTANT THING TO DO IS TO TRY TO INSPIRE PEOPLE SO THAT THEY CAN BE GREAT IN WHETEVER THEY DO.”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Kobe</a:t>
            </a:r>
          </a:p>
        </p:txBody>
      </p:sp>
    </p:spTree>
    <p:extLst>
      <p:ext uri="{BB962C8B-B14F-4D97-AF65-F5344CB8AC3E}">
        <p14:creationId xmlns:p14="http://schemas.microsoft.com/office/powerpoint/2010/main" val="116347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Safety In The Workplace</vt:lpstr>
      <vt:lpstr>Roles &amp; Responsibilities of the Empire Team Members</vt:lpstr>
      <vt:lpstr>               Safety Committee</vt:lpstr>
      <vt:lpstr>SAFETY BOARD </vt:lpstr>
      <vt:lpstr>               SAFETY BINDER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2020-02-07T05:54:16Z</dcterms:created>
  <dcterms:modified xsi:type="dcterms:W3CDTF">2020-02-07T07:01:21Z</dcterms:modified>
</cp:coreProperties>
</file>